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24" r:id="rId25"/>
    <p:sldId id="309" r:id="rId26"/>
    <p:sldId id="311" r:id="rId27"/>
    <p:sldId id="316" r:id="rId28"/>
    <p:sldId id="317" r:id="rId29"/>
    <p:sldId id="318" r:id="rId30"/>
    <p:sldId id="320" r:id="rId31"/>
    <p:sldId id="321" r:id="rId32"/>
    <p:sldId id="322" r:id="rId33"/>
    <p:sldId id="275" r:id="rId34"/>
    <p:sldId id="302" r:id="rId35"/>
    <p:sldId id="303" r:id="rId36"/>
    <p:sldId id="304" r:id="rId37"/>
    <p:sldId id="310" r:id="rId38"/>
    <p:sldId id="257" r:id="rId39"/>
    <p:sldId id="323" r:id="rId4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254"/>
    <a:srgbClr val="C00000"/>
    <a:srgbClr val="370000"/>
    <a:srgbClr val="757575"/>
    <a:srgbClr val="F3F3F3"/>
    <a:srgbClr val="636363"/>
    <a:srgbClr val="005AB5"/>
    <a:srgbClr val="FF0066"/>
    <a:srgbClr val="EE2AE5"/>
    <a:srgbClr val="DC3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36" autoAdjust="0"/>
  </p:normalViewPr>
  <p:slideViewPr>
    <p:cSldViewPr snapToGrid="0">
      <p:cViewPr varScale="1">
        <p:scale>
          <a:sx n="85" d="100"/>
          <a:sy n="85" d="100"/>
        </p:scale>
        <p:origin x="987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– movement direction,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2007? Subs correct pre-planned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after initiating it.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Yes, but the conflicting information is given during the movement,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While here it is given before the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properties (contrast, duration, intensity, size),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Permutation&amp; clustering </a:t>
            </a:r>
            <a:r>
              <a:rPr lang="en-US" dirty="0" err="1"/>
              <a:t>ana;ysis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dirty="0"/>
              <a:t>Mouse is more sensitive to UC effect,</a:t>
            </a:r>
          </a:p>
          <a:p>
            <a:r>
              <a:rPr lang="en-US" dirty="0"/>
              <a:t>Unlikely considering </a:t>
            </a:r>
            <a:r>
              <a:rPr lang="en-US" dirty="0" err="1"/>
              <a:t>prev</a:t>
            </a:r>
            <a:r>
              <a:rPr lang="en-US" dirty="0"/>
              <a:t> findings (references): </a:t>
            </a:r>
          </a:p>
          <a:p>
            <a:r>
              <a:rPr lang="en-US" dirty="0" err="1"/>
              <a:t>Reachign</a:t>
            </a:r>
            <a:r>
              <a:rPr lang="en-US" dirty="0"/>
              <a:t> more intuitive,</a:t>
            </a:r>
          </a:p>
          <a:p>
            <a:r>
              <a:rPr lang="en-US" dirty="0"/>
              <a:t>Places less constrains on movement,</a:t>
            </a:r>
          </a:p>
          <a:p>
            <a:r>
              <a:rPr lang="en-US" dirty="0"/>
              <a:t>Responds faster + greater curvature to COM</a:t>
            </a:r>
          </a:p>
          <a:p>
            <a:endParaRPr lang="en-US" dirty="0"/>
          </a:p>
          <a:p>
            <a:r>
              <a:rPr lang="en-US" dirty="0"/>
              <a:t>AUC estimated for each trial,</a:t>
            </a:r>
          </a:p>
          <a:p>
            <a:r>
              <a:rPr lang="en-US" dirty="0"/>
              <a:t>Reach area estimated with the average trajectories.</a:t>
            </a:r>
          </a:p>
          <a:p>
            <a:r>
              <a:rPr lang="en-US" dirty="0"/>
              <a:t>Information is lost when averaging.</a:t>
            </a:r>
          </a:p>
          <a:p>
            <a:r>
              <a:rPr lang="en-US" dirty="0"/>
              <a:t>However, post hoc showed AUC effect = reach area effect.</a:t>
            </a:r>
          </a:p>
          <a:p>
            <a:endParaRPr lang="en-US" dirty="0"/>
          </a:p>
          <a:p>
            <a:r>
              <a:rPr lang="en-US" dirty="0"/>
              <a:t>Xiao’s masking </a:t>
            </a:r>
            <a:r>
              <a:rPr lang="en-US" dirty="0" err="1"/>
              <a:t>manipulaton</a:t>
            </a:r>
            <a:r>
              <a:rPr lang="en-US" dirty="0"/>
              <a:t> wasn’t successful as his awareness measures indicate,</a:t>
            </a:r>
          </a:p>
          <a:p>
            <a:r>
              <a:rPr lang="en-US" dirty="0"/>
              <a:t>Meaning some of the stimuli was processed consciously.</a:t>
            </a:r>
          </a:p>
          <a:p>
            <a:r>
              <a:rPr lang="en-US" dirty="0"/>
              <a:t>Possibly, conscious processing leads to larger behavioral changes than UC.</a:t>
            </a:r>
          </a:p>
          <a:p>
            <a:endParaRPr lang="en-US" dirty="0"/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required to determine that.</a:t>
            </a:r>
          </a:p>
          <a:p>
            <a:r>
              <a:rPr lang="en-US" dirty="0"/>
              <a:t>Should use dynamic string condition since:</a:t>
            </a:r>
          </a:p>
          <a:p>
            <a:r>
              <a:rPr lang="en-US" dirty="0"/>
              <a:t>Increases movement consistency,</a:t>
            </a:r>
          </a:p>
          <a:p>
            <a:r>
              <a:rPr lang="en-US" dirty="0"/>
              <a:t>Increases curvature,</a:t>
            </a:r>
          </a:p>
          <a:p>
            <a:r>
              <a:rPr lang="en-US" dirty="0"/>
              <a:t>Decreases noise (reference).</a:t>
            </a:r>
          </a:p>
          <a:p>
            <a:r>
              <a:rPr lang="en-US" dirty="0"/>
              <a:t>Additionally, will 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/>
              <a:t>Unlikely,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response, facilitation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responses, restriction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  <a:p>
            <a:r>
              <a:rPr lang="en-US" dirty="0"/>
              <a:t>Question is, is motion tracking more sensitive than keyboard 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7.wdp"/><Relationship Id="rId3" Type="http://schemas.openxmlformats.org/officeDocument/2006/relationships/image" Target="../media/image26.png"/><Relationship Id="rId7" Type="http://schemas.microsoft.com/office/2007/relationships/hdphoto" Target="../media/hdphoto5.wdp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svg"/><Relationship Id="rId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31.emf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8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0.png"/><Relationship Id="rId26" Type="http://schemas.openxmlformats.org/officeDocument/2006/relationships/image" Target="../media/image42.png"/><Relationship Id="rId3" Type="http://schemas.openxmlformats.org/officeDocument/2006/relationships/image" Target="../media/image190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0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23" Type="http://schemas.openxmlformats.org/officeDocument/2006/relationships/image" Target="../media/image390.png"/><Relationship Id="rId28" Type="http://schemas.openxmlformats.org/officeDocument/2006/relationships/image" Target="../media/image44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microsoft.com/office/2007/relationships/hdphoto" Target="../media/hdphoto4.wdp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7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773581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465281" y="2856254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684016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676124" y="2038543"/>
            <a:ext cx="327510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0.65</a:t>
            </a:r>
          </a:p>
          <a:p>
            <a:pPr algn="ctr"/>
            <a:r>
              <a:rPr lang="en-US" sz="2400" dirty="0"/>
              <a:t>p = 0.06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877980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880996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6150F-CA71-9170-5FBB-6C6106F87021}"/>
              </a:ext>
            </a:extLst>
          </p:cNvPr>
          <p:cNvSpPr txBox="1"/>
          <p:nvPr/>
        </p:nvSpPr>
        <p:spPr>
          <a:xfrm>
            <a:off x="8383597" y="2038543"/>
            <a:ext cx="290755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1.97</a:t>
            </a:r>
          </a:p>
          <a:p>
            <a:pPr algn="ctr"/>
            <a:r>
              <a:rPr lang="en-US" sz="2400" dirty="0"/>
              <a:t>p &lt; 0.001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82214-B64F-4B64-C4ED-9EF76007C96B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C0663-6EBF-5B73-E9D7-3060E2BC55E0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3563142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0412D0-4869-C3AA-BDE2-8514B0C91A0E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717557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AE5AB6-76A7-5259-7577-031E6A9B9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9800" y="2104975"/>
              <a:ext cx="2807351" cy="574005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5158BA-D98A-A058-E4F4-BEF449EA81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0131" y="5281999"/>
              <a:ext cx="2762673" cy="7450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67E473-3ACE-DD1A-D8C0-854922C61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5398059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5FA3F6-BF77-8780-E138-2936CFEDB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2878697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369193-80FF-12D6-6AB0-C6372E647A28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81054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5080128" y="766083"/>
            <a:ext cx="28093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</a:t>
            </a:r>
          </a:p>
          <a:p>
            <a:endParaRPr lang="en-US" sz="2400" b="1" dirty="0"/>
          </a:p>
          <a:p>
            <a:r>
              <a:rPr lang="en-US" sz="2400" b="1" dirty="0"/>
              <a:t>Movement duration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4465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A10F9-5F10-B04E-853F-3139E6D59F4D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-51502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183239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163634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371259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404659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659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1935605" y="3690049"/>
              <a:ext cx="729876" cy="2402381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  <a:gd name="connsiteX0" fmla="*/ 0 w 622300"/>
                <a:gd name="connsiteY0" fmla="*/ 1901985 h 1901985"/>
                <a:gd name="connsiteX1" fmla="*/ 4233 w 622300"/>
                <a:gd name="connsiteY1" fmla="*/ 1825785 h 1901985"/>
                <a:gd name="connsiteX2" fmla="*/ 8467 w 622300"/>
                <a:gd name="connsiteY2" fmla="*/ 1796152 h 1901985"/>
                <a:gd name="connsiteX3" fmla="*/ 21167 w 622300"/>
                <a:gd name="connsiteY3" fmla="*/ 1766519 h 1901985"/>
                <a:gd name="connsiteX4" fmla="*/ 25400 w 622300"/>
                <a:gd name="connsiteY4" fmla="*/ 1728419 h 1901985"/>
                <a:gd name="connsiteX5" fmla="*/ 29633 w 622300"/>
                <a:gd name="connsiteY5" fmla="*/ 1686085 h 1901985"/>
                <a:gd name="connsiteX6" fmla="*/ 38100 w 622300"/>
                <a:gd name="connsiteY6" fmla="*/ 1656452 h 1901985"/>
                <a:gd name="connsiteX7" fmla="*/ 46567 w 622300"/>
                <a:gd name="connsiteY7" fmla="*/ 1355885 h 1901985"/>
                <a:gd name="connsiteX8" fmla="*/ 55033 w 622300"/>
                <a:gd name="connsiteY8" fmla="*/ 1300852 h 1901985"/>
                <a:gd name="connsiteX9" fmla="*/ 63500 w 622300"/>
                <a:gd name="connsiteY9" fmla="*/ 1216185 h 1901985"/>
                <a:gd name="connsiteX10" fmla="*/ 84667 w 622300"/>
                <a:gd name="connsiteY10" fmla="*/ 1084952 h 1901985"/>
                <a:gd name="connsiteX11" fmla="*/ 88900 w 622300"/>
                <a:gd name="connsiteY11" fmla="*/ 1004519 h 1901985"/>
                <a:gd name="connsiteX12" fmla="*/ 93133 w 622300"/>
                <a:gd name="connsiteY12" fmla="*/ 966419 h 1901985"/>
                <a:gd name="connsiteX13" fmla="*/ 105833 w 622300"/>
                <a:gd name="connsiteY13" fmla="*/ 839419 h 1901985"/>
                <a:gd name="connsiteX14" fmla="*/ 110067 w 622300"/>
                <a:gd name="connsiteY14" fmla="*/ 809785 h 1901985"/>
                <a:gd name="connsiteX15" fmla="*/ 114300 w 622300"/>
                <a:gd name="connsiteY15" fmla="*/ 775919 h 1901985"/>
                <a:gd name="connsiteX16" fmla="*/ 131233 w 622300"/>
                <a:gd name="connsiteY16" fmla="*/ 746285 h 1901985"/>
                <a:gd name="connsiteX17" fmla="*/ 139700 w 622300"/>
                <a:gd name="connsiteY17" fmla="*/ 716652 h 1901985"/>
                <a:gd name="connsiteX18" fmla="*/ 148167 w 622300"/>
                <a:gd name="connsiteY18" fmla="*/ 619285 h 1901985"/>
                <a:gd name="connsiteX19" fmla="*/ 160867 w 622300"/>
                <a:gd name="connsiteY19" fmla="*/ 585419 h 1901985"/>
                <a:gd name="connsiteX20" fmla="*/ 177800 w 622300"/>
                <a:gd name="connsiteY20" fmla="*/ 521919 h 1901985"/>
                <a:gd name="connsiteX21" fmla="*/ 198967 w 622300"/>
                <a:gd name="connsiteY21" fmla="*/ 488052 h 1901985"/>
                <a:gd name="connsiteX22" fmla="*/ 215900 w 622300"/>
                <a:gd name="connsiteY22" fmla="*/ 449952 h 1901985"/>
                <a:gd name="connsiteX23" fmla="*/ 249767 w 622300"/>
                <a:gd name="connsiteY23" fmla="*/ 407619 h 1901985"/>
                <a:gd name="connsiteX24" fmla="*/ 270933 w 622300"/>
                <a:gd name="connsiteY24" fmla="*/ 377985 h 1901985"/>
                <a:gd name="connsiteX25" fmla="*/ 287867 w 622300"/>
                <a:gd name="connsiteY25" fmla="*/ 365285 h 1901985"/>
                <a:gd name="connsiteX26" fmla="*/ 309033 w 622300"/>
                <a:gd name="connsiteY26" fmla="*/ 335652 h 1901985"/>
                <a:gd name="connsiteX27" fmla="*/ 364067 w 622300"/>
                <a:gd name="connsiteY27" fmla="*/ 284852 h 1901985"/>
                <a:gd name="connsiteX28" fmla="*/ 393700 w 622300"/>
                <a:gd name="connsiteY28" fmla="*/ 246752 h 1901985"/>
                <a:gd name="connsiteX29" fmla="*/ 410633 w 622300"/>
                <a:gd name="connsiteY29" fmla="*/ 229819 h 1901985"/>
                <a:gd name="connsiteX30" fmla="*/ 436033 w 622300"/>
                <a:gd name="connsiteY30" fmla="*/ 187485 h 1901985"/>
                <a:gd name="connsiteX31" fmla="*/ 440267 w 622300"/>
                <a:gd name="connsiteY31" fmla="*/ 174785 h 1901985"/>
                <a:gd name="connsiteX32" fmla="*/ 465667 w 622300"/>
                <a:gd name="connsiteY32" fmla="*/ 145152 h 1901985"/>
                <a:gd name="connsiteX33" fmla="*/ 474133 w 622300"/>
                <a:gd name="connsiteY33" fmla="*/ 128219 h 1901985"/>
                <a:gd name="connsiteX34" fmla="*/ 486833 w 622300"/>
                <a:gd name="connsiteY34" fmla="*/ 119752 h 1901985"/>
                <a:gd name="connsiteX35" fmla="*/ 508000 w 622300"/>
                <a:gd name="connsiteY35" fmla="*/ 102819 h 1901985"/>
                <a:gd name="connsiteX36" fmla="*/ 524933 w 622300"/>
                <a:gd name="connsiteY36" fmla="*/ 85885 h 1901985"/>
                <a:gd name="connsiteX37" fmla="*/ 546100 w 622300"/>
                <a:gd name="connsiteY37" fmla="*/ 68952 h 1901985"/>
                <a:gd name="connsiteX38" fmla="*/ 575733 w 622300"/>
                <a:gd name="connsiteY38" fmla="*/ 43552 h 1901985"/>
                <a:gd name="connsiteX39" fmla="*/ 592667 w 622300"/>
                <a:gd name="connsiteY39" fmla="*/ 39319 h 1901985"/>
                <a:gd name="connsiteX40" fmla="*/ 578561 w 622300"/>
                <a:gd name="connsiteY40" fmla="*/ 366 h 1901985"/>
                <a:gd name="connsiteX41" fmla="*/ 622300 w 622300"/>
                <a:gd name="connsiteY41" fmla="*/ 18152 h 1901985"/>
                <a:gd name="connsiteX0" fmla="*/ 0 w 593169"/>
                <a:gd name="connsiteY0" fmla="*/ 1931701 h 1931701"/>
                <a:gd name="connsiteX1" fmla="*/ 4233 w 593169"/>
                <a:gd name="connsiteY1" fmla="*/ 1855501 h 1931701"/>
                <a:gd name="connsiteX2" fmla="*/ 8467 w 593169"/>
                <a:gd name="connsiteY2" fmla="*/ 1825868 h 1931701"/>
                <a:gd name="connsiteX3" fmla="*/ 21167 w 593169"/>
                <a:gd name="connsiteY3" fmla="*/ 1796235 h 1931701"/>
                <a:gd name="connsiteX4" fmla="*/ 25400 w 593169"/>
                <a:gd name="connsiteY4" fmla="*/ 1758135 h 1931701"/>
                <a:gd name="connsiteX5" fmla="*/ 29633 w 593169"/>
                <a:gd name="connsiteY5" fmla="*/ 1715801 h 1931701"/>
                <a:gd name="connsiteX6" fmla="*/ 38100 w 593169"/>
                <a:gd name="connsiteY6" fmla="*/ 1686168 h 1931701"/>
                <a:gd name="connsiteX7" fmla="*/ 46567 w 593169"/>
                <a:gd name="connsiteY7" fmla="*/ 1385601 h 1931701"/>
                <a:gd name="connsiteX8" fmla="*/ 55033 w 593169"/>
                <a:gd name="connsiteY8" fmla="*/ 1330568 h 1931701"/>
                <a:gd name="connsiteX9" fmla="*/ 63500 w 593169"/>
                <a:gd name="connsiteY9" fmla="*/ 1245901 h 1931701"/>
                <a:gd name="connsiteX10" fmla="*/ 84667 w 593169"/>
                <a:gd name="connsiteY10" fmla="*/ 1114668 h 1931701"/>
                <a:gd name="connsiteX11" fmla="*/ 88900 w 593169"/>
                <a:gd name="connsiteY11" fmla="*/ 1034235 h 1931701"/>
                <a:gd name="connsiteX12" fmla="*/ 93133 w 593169"/>
                <a:gd name="connsiteY12" fmla="*/ 996135 h 1931701"/>
                <a:gd name="connsiteX13" fmla="*/ 105833 w 593169"/>
                <a:gd name="connsiteY13" fmla="*/ 869135 h 1931701"/>
                <a:gd name="connsiteX14" fmla="*/ 110067 w 593169"/>
                <a:gd name="connsiteY14" fmla="*/ 839501 h 1931701"/>
                <a:gd name="connsiteX15" fmla="*/ 114300 w 593169"/>
                <a:gd name="connsiteY15" fmla="*/ 805635 h 1931701"/>
                <a:gd name="connsiteX16" fmla="*/ 131233 w 593169"/>
                <a:gd name="connsiteY16" fmla="*/ 776001 h 1931701"/>
                <a:gd name="connsiteX17" fmla="*/ 139700 w 593169"/>
                <a:gd name="connsiteY17" fmla="*/ 746368 h 1931701"/>
                <a:gd name="connsiteX18" fmla="*/ 148167 w 593169"/>
                <a:gd name="connsiteY18" fmla="*/ 649001 h 1931701"/>
                <a:gd name="connsiteX19" fmla="*/ 160867 w 593169"/>
                <a:gd name="connsiteY19" fmla="*/ 615135 h 1931701"/>
                <a:gd name="connsiteX20" fmla="*/ 177800 w 593169"/>
                <a:gd name="connsiteY20" fmla="*/ 551635 h 1931701"/>
                <a:gd name="connsiteX21" fmla="*/ 198967 w 593169"/>
                <a:gd name="connsiteY21" fmla="*/ 517768 h 1931701"/>
                <a:gd name="connsiteX22" fmla="*/ 215900 w 593169"/>
                <a:gd name="connsiteY22" fmla="*/ 479668 h 1931701"/>
                <a:gd name="connsiteX23" fmla="*/ 249767 w 593169"/>
                <a:gd name="connsiteY23" fmla="*/ 437335 h 1931701"/>
                <a:gd name="connsiteX24" fmla="*/ 270933 w 593169"/>
                <a:gd name="connsiteY24" fmla="*/ 407701 h 1931701"/>
                <a:gd name="connsiteX25" fmla="*/ 287867 w 593169"/>
                <a:gd name="connsiteY25" fmla="*/ 395001 h 1931701"/>
                <a:gd name="connsiteX26" fmla="*/ 309033 w 593169"/>
                <a:gd name="connsiteY26" fmla="*/ 365368 h 1931701"/>
                <a:gd name="connsiteX27" fmla="*/ 364067 w 593169"/>
                <a:gd name="connsiteY27" fmla="*/ 314568 h 1931701"/>
                <a:gd name="connsiteX28" fmla="*/ 393700 w 593169"/>
                <a:gd name="connsiteY28" fmla="*/ 276468 h 1931701"/>
                <a:gd name="connsiteX29" fmla="*/ 410633 w 593169"/>
                <a:gd name="connsiteY29" fmla="*/ 259535 h 1931701"/>
                <a:gd name="connsiteX30" fmla="*/ 436033 w 593169"/>
                <a:gd name="connsiteY30" fmla="*/ 217201 h 1931701"/>
                <a:gd name="connsiteX31" fmla="*/ 440267 w 593169"/>
                <a:gd name="connsiteY31" fmla="*/ 204501 h 1931701"/>
                <a:gd name="connsiteX32" fmla="*/ 465667 w 593169"/>
                <a:gd name="connsiteY32" fmla="*/ 174868 h 1931701"/>
                <a:gd name="connsiteX33" fmla="*/ 474133 w 593169"/>
                <a:gd name="connsiteY33" fmla="*/ 157935 h 1931701"/>
                <a:gd name="connsiteX34" fmla="*/ 486833 w 593169"/>
                <a:gd name="connsiteY34" fmla="*/ 149468 h 1931701"/>
                <a:gd name="connsiteX35" fmla="*/ 508000 w 593169"/>
                <a:gd name="connsiteY35" fmla="*/ 132535 h 1931701"/>
                <a:gd name="connsiteX36" fmla="*/ 524933 w 593169"/>
                <a:gd name="connsiteY36" fmla="*/ 115601 h 1931701"/>
                <a:gd name="connsiteX37" fmla="*/ 546100 w 593169"/>
                <a:gd name="connsiteY37" fmla="*/ 98668 h 1931701"/>
                <a:gd name="connsiteX38" fmla="*/ 575733 w 593169"/>
                <a:gd name="connsiteY38" fmla="*/ 73268 h 1931701"/>
                <a:gd name="connsiteX39" fmla="*/ 592667 w 593169"/>
                <a:gd name="connsiteY39" fmla="*/ 69035 h 1931701"/>
                <a:gd name="connsiteX40" fmla="*/ 578561 w 593169"/>
                <a:gd name="connsiteY40" fmla="*/ 30082 h 1931701"/>
                <a:gd name="connsiteX41" fmla="*/ 586877 w 593169"/>
                <a:gd name="connsiteY41" fmla="*/ 0 h 1931701"/>
                <a:gd name="connsiteX0" fmla="*/ 0 w 586877"/>
                <a:gd name="connsiteY0" fmla="*/ 1931701 h 1931701"/>
                <a:gd name="connsiteX1" fmla="*/ 4233 w 586877"/>
                <a:gd name="connsiteY1" fmla="*/ 1855501 h 1931701"/>
                <a:gd name="connsiteX2" fmla="*/ 8467 w 586877"/>
                <a:gd name="connsiteY2" fmla="*/ 1825868 h 1931701"/>
                <a:gd name="connsiteX3" fmla="*/ 21167 w 586877"/>
                <a:gd name="connsiteY3" fmla="*/ 1796235 h 1931701"/>
                <a:gd name="connsiteX4" fmla="*/ 25400 w 586877"/>
                <a:gd name="connsiteY4" fmla="*/ 1758135 h 1931701"/>
                <a:gd name="connsiteX5" fmla="*/ 29633 w 586877"/>
                <a:gd name="connsiteY5" fmla="*/ 1715801 h 1931701"/>
                <a:gd name="connsiteX6" fmla="*/ 38100 w 586877"/>
                <a:gd name="connsiteY6" fmla="*/ 1686168 h 1931701"/>
                <a:gd name="connsiteX7" fmla="*/ 46567 w 586877"/>
                <a:gd name="connsiteY7" fmla="*/ 1385601 h 1931701"/>
                <a:gd name="connsiteX8" fmla="*/ 55033 w 586877"/>
                <a:gd name="connsiteY8" fmla="*/ 1330568 h 1931701"/>
                <a:gd name="connsiteX9" fmla="*/ 63500 w 586877"/>
                <a:gd name="connsiteY9" fmla="*/ 1245901 h 1931701"/>
                <a:gd name="connsiteX10" fmla="*/ 84667 w 586877"/>
                <a:gd name="connsiteY10" fmla="*/ 1114668 h 1931701"/>
                <a:gd name="connsiteX11" fmla="*/ 88900 w 586877"/>
                <a:gd name="connsiteY11" fmla="*/ 1034235 h 1931701"/>
                <a:gd name="connsiteX12" fmla="*/ 93133 w 586877"/>
                <a:gd name="connsiteY12" fmla="*/ 996135 h 1931701"/>
                <a:gd name="connsiteX13" fmla="*/ 105833 w 586877"/>
                <a:gd name="connsiteY13" fmla="*/ 869135 h 1931701"/>
                <a:gd name="connsiteX14" fmla="*/ 110067 w 586877"/>
                <a:gd name="connsiteY14" fmla="*/ 839501 h 1931701"/>
                <a:gd name="connsiteX15" fmla="*/ 114300 w 586877"/>
                <a:gd name="connsiteY15" fmla="*/ 805635 h 1931701"/>
                <a:gd name="connsiteX16" fmla="*/ 131233 w 586877"/>
                <a:gd name="connsiteY16" fmla="*/ 776001 h 1931701"/>
                <a:gd name="connsiteX17" fmla="*/ 139700 w 586877"/>
                <a:gd name="connsiteY17" fmla="*/ 746368 h 1931701"/>
                <a:gd name="connsiteX18" fmla="*/ 148167 w 586877"/>
                <a:gd name="connsiteY18" fmla="*/ 649001 h 1931701"/>
                <a:gd name="connsiteX19" fmla="*/ 160867 w 586877"/>
                <a:gd name="connsiteY19" fmla="*/ 615135 h 1931701"/>
                <a:gd name="connsiteX20" fmla="*/ 177800 w 586877"/>
                <a:gd name="connsiteY20" fmla="*/ 551635 h 1931701"/>
                <a:gd name="connsiteX21" fmla="*/ 198967 w 586877"/>
                <a:gd name="connsiteY21" fmla="*/ 517768 h 1931701"/>
                <a:gd name="connsiteX22" fmla="*/ 215900 w 586877"/>
                <a:gd name="connsiteY22" fmla="*/ 479668 h 1931701"/>
                <a:gd name="connsiteX23" fmla="*/ 249767 w 586877"/>
                <a:gd name="connsiteY23" fmla="*/ 437335 h 1931701"/>
                <a:gd name="connsiteX24" fmla="*/ 270933 w 586877"/>
                <a:gd name="connsiteY24" fmla="*/ 407701 h 1931701"/>
                <a:gd name="connsiteX25" fmla="*/ 287867 w 586877"/>
                <a:gd name="connsiteY25" fmla="*/ 395001 h 1931701"/>
                <a:gd name="connsiteX26" fmla="*/ 309033 w 586877"/>
                <a:gd name="connsiteY26" fmla="*/ 365368 h 1931701"/>
                <a:gd name="connsiteX27" fmla="*/ 364067 w 586877"/>
                <a:gd name="connsiteY27" fmla="*/ 314568 h 1931701"/>
                <a:gd name="connsiteX28" fmla="*/ 393700 w 586877"/>
                <a:gd name="connsiteY28" fmla="*/ 276468 h 1931701"/>
                <a:gd name="connsiteX29" fmla="*/ 410633 w 586877"/>
                <a:gd name="connsiteY29" fmla="*/ 259535 h 1931701"/>
                <a:gd name="connsiteX30" fmla="*/ 436033 w 586877"/>
                <a:gd name="connsiteY30" fmla="*/ 217201 h 1931701"/>
                <a:gd name="connsiteX31" fmla="*/ 440267 w 586877"/>
                <a:gd name="connsiteY31" fmla="*/ 204501 h 1931701"/>
                <a:gd name="connsiteX32" fmla="*/ 465667 w 586877"/>
                <a:gd name="connsiteY32" fmla="*/ 174868 h 1931701"/>
                <a:gd name="connsiteX33" fmla="*/ 474133 w 586877"/>
                <a:gd name="connsiteY33" fmla="*/ 157935 h 1931701"/>
                <a:gd name="connsiteX34" fmla="*/ 486833 w 586877"/>
                <a:gd name="connsiteY34" fmla="*/ 149468 h 1931701"/>
                <a:gd name="connsiteX35" fmla="*/ 508000 w 586877"/>
                <a:gd name="connsiteY35" fmla="*/ 132535 h 1931701"/>
                <a:gd name="connsiteX36" fmla="*/ 524933 w 586877"/>
                <a:gd name="connsiteY36" fmla="*/ 115601 h 1931701"/>
                <a:gd name="connsiteX37" fmla="*/ 546100 w 586877"/>
                <a:gd name="connsiteY37" fmla="*/ 98668 h 1931701"/>
                <a:gd name="connsiteX38" fmla="*/ 575733 w 586877"/>
                <a:gd name="connsiteY38" fmla="*/ 73268 h 1931701"/>
                <a:gd name="connsiteX39" fmla="*/ 574477 w 586877"/>
                <a:gd name="connsiteY39" fmla="*/ 56589 h 1931701"/>
                <a:gd name="connsiteX40" fmla="*/ 578561 w 586877"/>
                <a:gd name="connsiteY40" fmla="*/ 30082 h 1931701"/>
                <a:gd name="connsiteX41" fmla="*/ 586877 w 586877"/>
                <a:gd name="connsiteY41" fmla="*/ 0 h 193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86877" h="1931701">
                  <a:moveTo>
                    <a:pt x="0" y="1931701"/>
                  </a:moveTo>
                  <a:cubicBezTo>
                    <a:pt x="1411" y="1906301"/>
                    <a:pt x="2204" y="1880859"/>
                    <a:pt x="4233" y="1855501"/>
                  </a:cubicBezTo>
                  <a:cubicBezTo>
                    <a:pt x="5029" y="1845555"/>
                    <a:pt x="5726" y="1835462"/>
                    <a:pt x="8467" y="1825868"/>
                  </a:cubicBezTo>
                  <a:cubicBezTo>
                    <a:pt x="11419" y="1815535"/>
                    <a:pt x="16934" y="1806113"/>
                    <a:pt x="21167" y="1796235"/>
                  </a:cubicBezTo>
                  <a:cubicBezTo>
                    <a:pt x="22578" y="1783535"/>
                    <a:pt x="24062" y="1770843"/>
                    <a:pt x="25400" y="1758135"/>
                  </a:cubicBezTo>
                  <a:cubicBezTo>
                    <a:pt x="26884" y="1744031"/>
                    <a:pt x="27168" y="1729767"/>
                    <a:pt x="29633" y="1715801"/>
                  </a:cubicBezTo>
                  <a:cubicBezTo>
                    <a:pt x="31418" y="1705684"/>
                    <a:pt x="35278" y="1696046"/>
                    <a:pt x="38100" y="1686168"/>
                  </a:cubicBezTo>
                  <a:cubicBezTo>
                    <a:pt x="52721" y="1539949"/>
                    <a:pt x="31038" y="1768646"/>
                    <a:pt x="46567" y="1385601"/>
                  </a:cubicBezTo>
                  <a:cubicBezTo>
                    <a:pt x="47319" y="1367056"/>
                    <a:pt x="52525" y="1348958"/>
                    <a:pt x="55033" y="1330568"/>
                  </a:cubicBezTo>
                  <a:cubicBezTo>
                    <a:pt x="71657" y="1208659"/>
                    <a:pt x="45097" y="1388525"/>
                    <a:pt x="63500" y="1245901"/>
                  </a:cubicBezTo>
                  <a:cubicBezTo>
                    <a:pt x="71298" y="1185462"/>
                    <a:pt x="75098" y="1167293"/>
                    <a:pt x="84667" y="1114668"/>
                  </a:cubicBezTo>
                  <a:cubicBezTo>
                    <a:pt x="86078" y="1087857"/>
                    <a:pt x="86987" y="1061015"/>
                    <a:pt x="88900" y="1034235"/>
                  </a:cubicBezTo>
                  <a:cubicBezTo>
                    <a:pt x="89810" y="1021489"/>
                    <a:pt x="92360" y="1008890"/>
                    <a:pt x="93133" y="996135"/>
                  </a:cubicBezTo>
                  <a:cubicBezTo>
                    <a:pt x="100296" y="877944"/>
                    <a:pt x="85975" y="928712"/>
                    <a:pt x="105833" y="869135"/>
                  </a:cubicBezTo>
                  <a:cubicBezTo>
                    <a:pt x="107244" y="859257"/>
                    <a:pt x="108748" y="849392"/>
                    <a:pt x="110067" y="839501"/>
                  </a:cubicBezTo>
                  <a:cubicBezTo>
                    <a:pt x="111571" y="828224"/>
                    <a:pt x="110703" y="816428"/>
                    <a:pt x="114300" y="805635"/>
                  </a:cubicBezTo>
                  <a:cubicBezTo>
                    <a:pt x="117898" y="794842"/>
                    <a:pt x="126751" y="786458"/>
                    <a:pt x="131233" y="776001"/>
                  </a:cubicBezTo>
                  <a:cubicBezTo>
                    <a:pt x="135280" y="766559"/>
                    <a:pt x="136878" y="756246"/>
                    <a:pt x="139700" y="746368"/>
                  </a:cubicBezTo>
                  <a:cubicBezTo>
                    <a:pt x="140195" y="737949"/>
                    <a:pt x="141497" y="672345"/>
                    <a:pt x="148167" y="649001"/>
                  </a:cubicBezTo>
                  <a:cubicBezTo>
                    <a:pt x="151479" y="637409"/>
                    <a:pt x="156634" y="626424"/>
                    <a:pt x="160867" y="615135"/>
                  </a:cubicBezTo>
                  <a:cubicBezTo>
                    <a:pt x="165017" y="586082"/>
                    <a:pt x="163756" y="579722"/>
                    <a:pt x="177800" y="551635"/>
                  </a:cubicBezTo>
                  <a:cubicBezTo>
                    <a:pt x="183754" y="539728"/>
                    <a:pt x="192738" y="529533"/>
                    <a:pt x="198967" y="517768"/>
                  </a:cubicBezTo>
                  <a:cubicBezTo>
                    <a:pt x="205470" y="505485"/>
                    <a:pt x="208479" y="491418"/>
                    <a:pt x="215900" y="479668"/>
                  </a:cubicBezTo>
                  <a:cubicBezTo>
                    <a:pt x="225550" y="464389"/>
                    <a:pt x="239264" y="452040"/>
                    <a:pt x="249767" y="437335"/>
                  </a:cubicBezTo>
                  <a:cubicBezTo>
                    <a:pt x="256822" y="427457"/>
                    <a:pt x="262813" y="416724"/>
                    <a:pt x="270933" y="407701"/>
                  </a:cubicBezTo>
                  <a:cubicBezTo>
                    <a:pt x="275653" y="402456"/>
                    <a:pt x="283147" y="400245"/>
                    <a:pt x="287867" y="395001"/>
                  </a:cubicBezTo>
                  <a:cubicBezTo>
                    <a:pt x="295987" y="385978"/>
                    <a:pt x="301346" y="374763"/>
                    <a:pt x="309033" y="365368"/>
                  </a:cubicBezTo>
                  <a:cubicBezTo>
                    <a:pt x="318837" y="353385"/>
                    <a:pt x="360755" y="317626"/>
                    <a:pt x="364067" y="314568"/>
                  </a:cubicBezTo>
                  <a:cubicBezTo>
                    <a:pt x="399121" y="282211"/>
                    <a:pt x="364212" y="314382"/>
                    <a:pt x="393700" y="276468"/>
                  </a:cubicBezTo>
                  <a:cubicBezTo>
                    <a:pt x="398601" y="270167"/>
                    <a:pt x="405993" y="266030"/>
                    <a:pt x="410633" y="259535"/>
                  </a:cubicBezTo>
                  <a:cubicBezTo>
                    <a:pt x="420198" y="246144"/>
                    <a:pt x="430828" y="232813"/>
                    <a:pt x="436033" y="217201"/>
                  </a:cubicBezTo>
                  <a:cubicBezTo>
                    <a:pt x="437444" y="212968"/>
                    <a:pt x="437708" y="208157"/>
                    <a:pt x="440267" y="204501"/>
                  </a:cubicBezTo>
                  <a:cubicBezTo>
                    <a:pt x="447728" y="193843"/>
                    <a:pt x="458015" y="185389"/>
                    <a:pt x="465667" y="174868"/>
                  </a:cubicBezTo>
                  <a:cubicBezTo>
                    <a:pt x="469379" y="169764"/>
                    <a:pt x="470093" y="162783"/>
                    <a:pt x="474133" y="157935"/>
                  </a:cubicBezTo>
                  <a:cubicBezTo>
                    <a:pt x="477390" y="154026"/>
                    <a:pt x="482763" y="152521"/>
                    <a:pt x="486833" y="149468"/>
                  </a:cubicBezTo>
                  <a:cubicBezTo>
                    <a:pt x="494061" y="144047"/>
                    <a:pt x="501247" y="138538"/>
                    <a:pt x="508000" y="132535"/>
                  </a:cubicBezTo>
                  <a:cubicBezTo>
                    <a:pt x="513966" y="127232"/>
                    <a:pt x="518967" y="120904"/>
                    <a:pt x="524933" y="115601"/>
                  </a:cubicBezTo>
                  <a:cubicBezTo>
                    <a:pt x="531686" y="109598"/>
                    <a:pt x="539347" y="104671"/>
                    <a:pt x="546100" y="98668"/>
                  </a:cubicBezTo>
                  <a:cubicBezTo>
                    <a:pt x="555889" y="89967"/>
                    <a:pt x="571003" y="80281"/>
                    <a:pt x="575733" y="73268"/>
                  </a:cubicBezTo>
                  <a:cubicBezTo>
                    <a:pt x="580463" y="66255"/>
                    <a:pt x="568832" y="58000"/>
                    <a:pt x="574477" y="56589"/>
                  </a:cubicBezTo>
                  <a:cubicBezTo>
                    <a:pt x="578710" y="50944"/>
                    <a:pt x="572820" y="34183"/>
                    <a:pt x="578561" y="30082"/>
                  </a:cubicBezTo>
                  <a:cubicBezTo>
                    <a:pt x="583295" y="26700"/>
                    <a:pt x="586877" y="0"/>
                    <a:pt x="586877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150011" y="3681526"/>
              <a:ext cx="740677" cy="240346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  <a:gd name="connsiteX0" fmla="*/ 595562 w 595562"/>
                <a:gd name="connsiteY0" fmla="*/ 1932572 h 1932572"/>
                <a:gd name="connsiteX1" fmla="*/ 591329 w 595562"/>
                <a:gd name="connsiteY1" fmla="*/ 1445739 h 1932572"/>
                <a:gd name="connsiteX2" fmla="*/ 578629 w 595562"/>
                <a:gd name="connsiteY2" fmla="*/ 1335672 h 1932572"/>
                <a:gd name="connsiteX3" fmla="*/ 574395 w 595562"/>
                <a:gd name="connsiteY3" fmla="*/ 1297572 h 1932572"/>
                <a:gd name="connsiteX4" fmla="*/ 561695 w 595562"/>
                <a:gd name="connsiteY4" fmla="*/ 1263705 h 1932572"/>
                <a:gd name="connsiteX5" fmla="*/ 544762 w 595562"/>
                <a:gd name="connsiteY5" fmla="*/ 1128239 h 1932572"/>
                <a:gd name="connsiteX6" fmla="*/ 540529 w 595562"/>
                <a:gd name="connsiteY6" fmla="*/ 1085905 h 1932572"/>
                <a:gd name="connsiteX7" fmla="*/ 527829 w 595562"/>
                <a:gd name="connsiteY7" fmla="*/ 1026639 h 1932572"/>
                <a:gd name="connsiteX8" fmla="*/ 519362 w 595562"/>
                <a:gd name="connsiteY8" fmla="*/ 997005 h 1932572"/>
                <a:gd name="connsiteX9" fmla="*/ 498195 w 595562"/>
                <a:gd name="connsiteY9" fmla="*/ 933505 h 1932572"/>
                <a:gd name="connsiteX10" fmla="*/ 489729 w 595562"/>
                <a:gd name="connsiteY10" fmla="*/ 899639 h 1932572"/>
                <a:gd name="connsiteX11" fmla="*/ 481262 w 595562"/>
                <a:gd name="connsiteY11" fmla="*/ 870005 h 1932572"/>
                <a:gd name="connsiteX12" fmla="*/ 464329 w 595562"/>
                <a:gd name="connsiteY12" fmla="*/ 806505 h 1932572"/>
                <a:gd name="connsiteX13" fmla="*/ 421995 w 595562"/>
                <a:gd name="connsiteY13" fmla="*/ 709139 h 1932572"/>
                <a:gd name="connsiteX14" fmla="*/ 400829 w 595562"/>
                <a:gd name="connsiteY14" fmla="*/ 654105 h 1932572"/>
                <a:gd name="connsiteX15" fmla="*/ 396595 w 595562"/>
                <a:gd name="connsiteY15" fmla="*/ 624472 h 1932572"/>
                <a:gd name="connsiteX16" fmla="*/ 366962 w 595562"/>
                <a:gd name="connsiteY16" fmla="*/ 565205 h 1932572"/>
                <a:gd name="connsiteX17" fmla="*/ 350029 w 595562"/>
                <a:gd name="connsiteY17" fmla="*/ 527105 h 1932572"/>
                <a:gd name="connsiteX18" fmla="*/ 333095 w 595562"/>
                <a:gd name="connsiteY18" fmla="*/ 472072 h 1932572"/>
                <a:gd name="connsiteX19" fmla="*/ 303462 w 595562"/>
                <a:gd name="connsiteY19" fmla="*/ 387405 h 1932572"/>
                <a:gd name="connsiteX20" fmla="*/ 286529 w 595562"/>
                <a:gd name="connsiteY20" fmla="*/ 323905 h 1932572"/>
                <a:gd name="connsiteX21" fmla="*/ 278062 w 595562"/>
                <a:gd name="connsiteY21" fmla="*/ 298505 h 1932572"/>
                <a:gd name="connsiteX22" fmla="*/ 248429 w 595562"/>
                <a:gd name="connsiteY22" fmla="*/ 256172 h 1932572"/>
                <a:gd name="connsiteX23" fmla="*/ 180695 w 595562"/>
                <a:gd name="connsiteY23" fmla="*/ 154572 h 1932572"/>
                <a:gd name="connsiteX24" fmla="*/ 134129 w 595562"/>
                <a:gd name="connsiteY24" fmla="*/ 108005 h 1932572"/>
                <a:gd name="connsiteX25" fmla="*/ 117195 w 595562"/>
                <a:gd name="connsiteY25" fmla="*/ 95305 h 1932572"/>
                <a:gd name="connsiteX26" fmla="*/ 87562 w 595562"/>
                <a:gd name="connsiteY26" fmla="*/ 69905 h 1932572"/>
                <a:gd name="connsiteX27" fmla="*/ 79095 w 595562"/>
                <a:gd name="connsiteY27" fmla="*/ 57205 h 1932572"/>
                <a:gd name="connsiteX28" fmla="*/ 0 w 595562"/>
                <a:gd name="connsiteY28" fmla="*/ 0 h 193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5562" h="1932572">
                  <a:moveTo>
                    <a:pt x="595562" y="1932572"/>
                  </a:moveTo>
                  <a:cubicBezTo>
                    <a:pt x="594151" y="1770294"/>
                    <a:pt x="594934" y="1607983"/>
                    <a:pt x="591329" y="1445739"/>
                  </a:cubicBezTo>
                  <a:cubicBezTo>
                    <a:pt x="589532" y="1364894"/>
                    <a:pt x="585247" y="1385308"/>
                    <a:pt x="578629" y="1335672"/>
                  </a:cubicBezTo>
                  <a:cubicBezTo>
                    <a:pt x="576940" y="1323006"/>
                    <a:pt x="577322" y="1310010"/>
                    <a:pt x="574395" y="1297572"/>
                  </a:cubicBezTo>
                  <a:cubicBezTo>
                    <a:pt x="571633" y="1285836"/>
                    <a:pt x="565928" y="1274994"/>
                    <a:pt x="561695" y="1263705"/>
                  </a:cubicBezTo>
                  <a:cubicBezTo>
                    <a:pt x="552410" y="1147632"/>
                    <a:pt x="562952" y="1191901"/>
                    <a:pt x="544762" y="1128239"/>
                  </a:cubicBezTo>
                  <a:cubicBezTo>
                    <a:pt x="543351" y="1114128"/>
                    <a:pt x="542288" y="1099977"/>
                    <a:pt x="540529" y="1085905"/>
                  </a:cubicBezTo>
                  <a:cubicBezTo>
                    <a:pt x="537734" y="1063544"/>
                    <a:pt x="533833" y="1049153"/>
                    <a:pt x="527829" y="1026639"/>
                  </a:cubicBezTo>
                  <a:cubicBezTo>
                    <a:pt x="525182" y="1016713"/>
                    <a:pt x="522611" y="1006751"/>
                    <a:pt x="519362" y="997005"/>
                  </a:cubicBezTo>
                  <a:cubicBezTo>
                    <a:pt x="500418" y="940173"/>
                    <a:pt x="512221" y="986104"/>
                    <a:pt x="498195" y="933505"/>
                  </a:cubicBezTo>
                  <a:cubicBezTo>
                    <a:pt x="495197" y="922262"/>
                    <a:pt x="492727" y="910882"/>
                    <a:pt x="489729" y="899639"/>
                  </a:cubicBezTo>
                  <a:cubicBezTo>
                    <a:pt x="487082" y="889713"/>
                    <a:pt x="483909" y="879931"/>
                    <a:pt x="481262" y="870005"/>
                  </a:cubicBezTo>
                  <a:cubicBezTo>
                    <a:pt x="478685" y="860341"/>
                    <a:pt x="468592" y="817162"/>
                    <a:pt x="464329" y="806505"/>
                  </a:cubicBezTo>
                  <a:cubicBezTo>
                    <a:pt x="451185" y="773646"/>
                    <a:pt x="431717" y="743168"/>
                    <a:pt x="421995" y="709139"/>
                  </a:cubicBezTo>
                  <a:cubicBezTo>
                    <a:pt x="410929" y="670403"/>
                    <a:pt x="418123" y="688694"/>
                    <a:pt x="400829" y="654105"/>
                  </a:cubicBezTo>
                  <a:cubicBezTo>
                    <a:pt x="399418" y="644227"/>
                    <a:pt x="399336" y="634066"/>
                    <a:pt x="396595" y="624472"/>
                  </a:cubicBezTo>
                  <a:cubicBezTo>
                    <a:pt x="389272" y="598842"/>
                    <a:pt x="378790" y="588862"/>
                    <a:pt x="366962" y="565205"/>
                  </a:cubicBezTo>
                  <a:cubicBezTo>
                    <a:pt x="360747" y="552774"/>
                    <a:pt x="354779" y="540166"/>
                    <a:pt x="350029" y="527105"/>
                  </a:cubicBezTo>
                  <a:cubicBezTo>
                    <a:pt x="343470" y="509067"/>
                    <a:pt x="339400" y="490200"/>
                    <a:pt x="333095" y="472072"/>
                  </a:cubicBezTo>
                  <a:cubicBezTo>
                    <a:pt x="305577" y="392960"/>
                    <a:pt x="325486" y="466688"/>
                    <a:pt x="303462" y="387405"/>
                  </a:cubicBezTo>
                  <a:cubicBezTo>
                    <a:pt x="289428" y="336884"/>
                    <a:pt x="300906" y="370633"/>
                    <a:pt x="286529" y="323905"/>
                  </a:cubicBezTo>
                  <a:cubicBezTo>
                    <a:pt x="283904" y="315375"/>
                    <a:pt x="281755" y="306630"/>
                    <a:pt x="278062" y="298505"/>
                  </a:cubicBezTo>
                  <a:cubicBezTo>
                    <a:pt x="265936" y="271830"/>
                    <a:pt x="264766" y="281306"/>
                    <a:pt x="248429" y="256172"/>
                  </a:cubicBezTo>
                  <a:cubicBezTo>
                    <a:pt x="227465" y="223920"/>
                    <a:pt x="208919" y="182797"/>
                    <a:pt x="180695" y="154572"/>
                  </a:cubicBezTo>
                  <a:cubicBezTo>
                    <a:pt x="165173" y="139050"/>
                    <a:pt x="151691" y="121176"/>
                    <a:pt x="134129" y="108005"/>
                  </a:cubicBezTo>
                  <a:cubicBezTo>
                    <a:pt x="128484" y="103772"/>
                    <a:pt x="122184" y="100294"/>
                    <a:pt x="117195" y="95305"/>
                  </a:cubicBezTo>
                  <a:cubicBezTo>
                    <a:pt x="89716" y="67827"/>
                    <a:pt x="120638" y="86444"/>
                    <a:pt x="87562" y="69905"/>
                  </a:cubicBezTo>
                  <a:cubicBezTo>
                    <a:pt x="84740" y="65672"/>
                    <a:pt x="82693" y="60803"/>
                    <a:pt x="79095" y="57205"/>
                  </a:cubicBezTo>
                  <a:cubicBezTo>
                    <a:pt x="58931" y="37041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571589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618047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738590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260863-9BE9-AE80-D0F0-3E96AD3AF024}"/>
              </a:ext>
            </a:extLst>
          </p:cNvPr>
          <p:cNvCxnSpPr>
            <a:stCxn id="106" idx="0"/>
            <a:endCxn id="42" idx="2"/>
          </p:cNvCxnSpPr>
          <p:nvPr/>
        </p:nvCxnSpPr>
        <p:spPr>
          <a:xfrm flipH="1" flipV="1">
            <a:off x="10518323" y="3723733"/>
            <a:ext cx="10525" cy="238951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A1513F-6755-0082-2404-4BC77017915F}"/>
              </a:ext>
            </a:extLst>
          </p:cNvPr>
          <p:cNvGrpSpPr/>
          <p:nvPr/>
        </p:nvGrpSpPr>
        <p:grpSpPr>
          <a:xfrm>
            <a:off x="9600033" y="361295"/>
            <a:ext cx="2218424" cy="2059682"/>
            <a:chOff x="9600033" y="361295"/>
            <a:chExt cx="2218424" cy="20596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C86E-26BA-88FE-43CA-C32784F1B456}"/>
                </a:ext>
              </a:extLst>
            </p:cNvPr>
            <p:cNvGrpSpPr/>
            <p:nvPr/>
          </p:nvGrpSpPr>
          <p:grpSpPr>
            <a:xfrm>
              <a:off x="9600033" y="361295"/>
              <a:ext cx="2218424" cy="1837772"/>
              <a:chOff x="7556402" y="2106067"/>
              <a:chExt cx="4151576" cy="343922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B5E740D-38FB-E1CF-494C-29FFBFB75E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37" b="92141" l="4027" r="91563">
                            <a14:foregroundMark x1="4027" y1="46639" x2="4027" y2="50879"/>
                            <a14:foregroundMark x1="67114" y1="89245" x2="67402" y2="92141"/>
                            <a14:foregroundMark x1="39789" y1="6929" x2="83893" y2="8583"/>
                            <a14:foregroundMark x1="91563" y1="8583" x2="90700" y2="22027"/>
                            <a14:foregroundMark x1="90604" y1="4137" x2="58485" y2="4137"/>
                          </a14:backgroundRemoval>
                        </a14:imgEffect>
                      </a14:imgLayer>
                    </a14:imgProps>
                  </a:ext>
                </a:extLst>
              </a:blip>
              <a:srcRect b="17127"/>
              <a:stretch/>
            </p:blipFill>
            <p:spPr>
              <a:xfrm>
                <a:off x="7556402" y="2106067"/>
                <a:ext cx="4151576" cy="318983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793230A-3C87-1AC8-6012-365E9BDFD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968" t="46660" r="80523" b="46281"/>
              <a:stretch/>
            </p:blipFill>
            <p:spPr>
              <a:xfrm>
                <a:off x="8174408" y="3935185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09D5675-4835-8CA2-5EE1-9A52A501D0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026" t="46334" r="66465" b="46607"/>
              <a:stretch/>
            </p:blipFill>
            <p:spPr>
              <a:xfrm>
                <a:off x="8770556" y="3851899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3C3D0C3-AAE5-F6B0-A5B2-E9B31D063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8550" t="70891" r="6941" b="22050"/>
              <a:stretch/>
            </p:blipFill>
            <p:spPr>
              <a:xfrm>
                <a:off x="11132755" y="5267701"/>
                <a:ext cx="191263" cy="277586"/>
              </a:xfrm>
              <a:prstGeom prst="rect">
                <a:avLst/>
              </a:prstGeom>
            </p:spPr>
          </p:pic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6C09B8-2A1C-48A3-2D52-5AF90ECCA419}"/>
                </a:ext>
              </a:extLst>
            </p:cNvPr>
            <p:cNvSpPr/>
            <p:nvPr/>
          </p:nvSpPr>
          <p:spPr>
            <a:xfrm>
              <a:off x="10283600" y="649745"/>
              <a:ext cx="1365959" cy="578419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0F44B6-CD24-B3A0-A21D-9091190066D9}"/>
                </a:ext>
              </a:extLst>
            </p:cNvPr>
            <p:cNvSpPr/>
            <p:nvPr/>
          </p:nvSpPr>
          <p:spPr>
            <a:xfrm>
              <a:off x="10505026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37CB40-7F0A-651F-BAF5-9DF0F2762EF2}"/>
                </a:ext>
              </a:extLst>
            </p:cNvPr>
            <p:cNvSpPr/>
            <p:nvPr/>
          </p:nvSpPr>
          <p:spPr>
            <a:xfrm>
              <a:off x="11337425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23086-E10E-E2C2-4CBE-4D0FCD749B48}"/>
                </a:ext>
              </a:extLst>
            </p:cNvPr>
            <p:cNvSpPr txBox="1"/>
            <p:nvPr/>
          </p:nvSpPr>
          <p:spPr>
            <a:xfrm>
              <a:off x="10682814" y="803067"/>
              <a:ext cx="59665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radio</a:t>
              </a:r>
              <a:endParaRPr lang="he-IL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276C4-8351-0EA1-DDCB-076C47409D59}"/>
                </a:ext>
              </a:extLst>
            </p:cNvPr>
            <p:cNvSpPr txBox="1"/>
            <p:nvPr/>
          </p:nvSpPr>
          <p:spPr>
            <a:xfrm>
              <a:off x="10305652" y="649745"/>
              <a:ext cx="139025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sz="1000" b="1" dirty="0"/>
                <a:t>Artificial           Natural</a:t>
              </a:r>
              <a:endParaRPr lang="he-IL" sz="10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42C80C-C97B-E334-B289-DF978A8A1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10883898" y="1952376"/>
              <a:ext cx="357738" cy="468601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F41C7-BCC5-9BBF-115C-8C163EC263A6}"/>
                </a:ext>
              </a:extLst>
            </p:cNvPr>
            <p:cNvSpPr/>
            <p:nvPr/>
          </p:nvSpPr>
          <p:spPr>
            <a:xfrm>
              <a:off x="10587341" y="998411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6CFA7B-922F-4718-15CA-0939B67C0ACF}"/>
                </a:ext>
              </a:extLst>
            </p:cNvPr>
            <p:cNvSpPr/>
            <p:nvPr/>
          </p:nvSpPr>
          <p:spPr>
            <a:xfrm>
              <a:off x="10587338" y="978052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02B18C-B9A2-C772-669B-E84BCCEB0B78}"/>
                </a:ext>
              </a:extLst>
            </p:cNvPr>
            <p:cNvSpPr/>
            <p:nvPr/>
          </p:nvSpPr>
          <p:spPr>
            <a:xfrm flipH="1">
              <a:off x="10983081" y="992476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544DB9-D408-7990-6341-E382A7390D21}"/>
                </a:ext>
              </a:extLst>
            </p:cNvPr>
            <p:cNvSpPr/>
            <p:nvPr/>
          </p:nvSpPr>
          <p:spPr>
            <a:xfrm flipH="1">
              <a:off x="10973043" y="980901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2884529" y="5749073"/>
            <a:ext cx="273650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</a:t>
            </a:r>
            <a:endParaRPr lang="he-IL" sz="24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4895" r="58044" b="54690"/>
          <a:stretch/>
        </p:blipFill>
        <p:spPr bwMode="auto">
          <a:xfrm>
            <a:off x="2970901" y="1518446"/>
            <a:ext cx="6087392" cy="37401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52416" r="41417" b="8322"/>
          <a:stretch/>
        </p:blipFill>
        <p:spPr bwMode="auto">
          <a:xfrm>
            <a:off x="9174696" y="1518446"/>
            <a:ext cx="2975267" cy="3633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3290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751879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 animBg="1"/>
      <p:bldP spid="40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47 0.0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1396912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1482831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4F508-9287-8954-734E-82A9F5BC1D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52294" r="25110" b="9319"/>
          <a:stretch/>
        </p:blipFill>
        <p:spPr bwMode="auto">
          <a:xfrm>
            <a:off x="436319" y="2571206"/>
            <a:ext cx="10948932" cy="32451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/>
          <p:nvPr/>
        </p:nvCxnSpPr>
        <p:spPr>
          <a:xfrm flipV="1">
            <a:off x="7086600" y="3055475"/>
            <a:ext cx="939800" cy="121920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9791700" y="3176125"/>
            <a:ext cx="961175" cy="1913121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4360125" y="3055475"/>
            <a:ext cx="961175" cy="38735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3692177" y="2153708"/>
            <a:ext cx="5830252" cy="3589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531620" y="2136172"/>
            <a:ext cx="4875685" cy="3233784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443193" y="2153708"/>
            <a:ext cx="2748807" cy="32640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10179678" y="2455655"/>
            <a:ext cx="1715969" cy="283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1275A-D0AA-6348-917B-87B84C082C2B}"/>
              </a:ext>
            </a:extLst>
          </p:cNvPr>
          <p:cNvSpPr/>
          <p:nvPr/>
        </p:nvSpPr>
        <p:spPr>
          <a:xfrm>
            <a:off x="7552546" y="4364641"/>
            <a:ext cx="1715969" cy="925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821838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7804150" y="2066257"/>
            <a:ext cx="3643556" cy="42659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EC3C92-F786-31C9-7651-C51694C5895B}"/>
              </a:ext>
            </a:extLst>
          </p:cNvPr>
          <p:cNvSpPr/>
          <p:nvPr/>
        </p:nvSpPr>
        <p:spPr>
          <a:xfrm>
            <a:off x="14228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96C886-A167-2B70-D466-7F3FE897F578}"/>
              </a:ext>
            </a:extLst>
          </p:cNvPr>
          <p:cNvSpPr/>
          <p:nvPr/>
        </p:nvSpPr>
        <p:spPr>
          <a:xfrm>
            <a:off x="89031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7251" y="1600537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1" y="5389074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           Cohen’s d = 0.69                                                      Cohen’s d = 1.17                   Cohen’s d = 1.17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2477" r="41102" b="10206"/>
          <a:stretch/>
        </p:blipFill>
        <p:spPr bwMode="auto">
          <a:xfrm>
            <a:off x="16220" y="1538886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10206"/>
          <a:stretch/>
        </p:blipFill>
        <p:spPr bwMode="auto">
          <a:xfrm>
            <a:off x="2776698" y="1533588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2426" r="58065" b="10206"/>
          <a:stretch/>
        </p:blipFill>
        <p:spPr bwMode="auto">
          <a:xfrm>
            <a:off x="5486949" y="1533588"/>
            <a:ext cx="3170497" cy="36760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58225"/>
          <a:stretch/>
        </p:blipFill>
        <p:spPr bwMode="auto">
          <a:xfrm>
            <a:off x="8949166" y="1533588"/>
            <a:ext cx="3170497" cy="3613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6CC9E-6017-8F07-16BC-A409B54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510" y="466765"/>
            <a:ext cx="2225411" cy="9187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FF22B7-4940-1D08-FF48-409D648D8551}"/>
              </a:ext>
            </a:extLst>
          </p:cNvPr>
          <p:cNvSpPr/>
          <p:nvPr/>
        </p:nvSpPr>
        <p:spPr>
          <a:xfrm>
            <a:off x="-4924501" y="0"/>
            <a:ext cx="4892606" cy="40771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D4370-EC95-2601-5CA3-10999E19368D}"/>
              </a:ext>
            </a:extLst>
          </p:cNvPr>
          <p:cNvGrpSpPr/>
          <p:nvPr/>
        </p:nvGrpSpPr>
        <p:grpSpPr>
          <a:xfrm>
            <a:off x="2943661" y="5560738"/>
            <a:ext cx="3630319" cy="1308902"/>
            <a:chOff x="282731" y="5647267"/>
            <a:chExt cx="8329685" cy="300324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4" name="Picture 10" descr="Pin on Amazing Animals and Birds">
                <a:extLst>
                  <a:ext uri="{FF2B5EF4-FFF2-40B4-BE49-F238E27FC236}">
                    <a16:creationId xmlns:a16="http://schemas.microsoft.com/office/drawing/2014/main" id="{F267DC34-0AEA-2D39-378D-0EC5E8CE1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Graphic 34" descr="Close with solid fill">
                <a:extLst>
                  <a:ext uri="{FF2B5EF4-FFF2-40B4-BE49-F238E27FC236}">
                    <a16:creationId xmlns:a16="http://schemas.microsoft.com/office/drawing/2014/main" id="{71DA1630-EA7D-391D-0D0A-99A2462F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30" name="Picture 10" descr="Pin on Amazing Animals and Birds">
              <a:extLst>
                <a:ext uri="{FF2B5EF4-FFF2-40B4-BE49-F238E27FC236}">
                  <a16:creationId xmlns:a16="http://schemas.microsoft.com/office/drawing/2014/main" id="{0F3D6D1F-634A-E4C4-A120-26E76534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FFD12-CBBD-D961-2F35-C40198395074}"/>
              </a:ext>
            </a:extLst>
          </p:cNvPr>
          <p:cNvGrpSpPr/>
          <p:nvPr/>
        </p:nvGrpSpPr>
        <p:grpSpPr>
          <a:xfrm>
            <a:off x="4286174" y="718235"/>
            <a:ext cx="1101927" cy="659670"/>
            <a:chOff x="9877050" y="1603532"/>
            <a:chExt cx="1101927" cy="659670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80E46E03-067C-C5E0-DC88-49C22AD6D836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1ECB15-913B-4341-1DE7-E15B3B2E6EFF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2D64FA3-5BC4-66DF-54A6-C3C12C584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F52E7C-6EC5-62E6-9C1F-116F553A4259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316814" y="2261179"/>
            <a:ext cx="4100669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Information lost in averaging?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Conscious  </a:t>
            </a:r>
            <a:r>
              <a:rPr lang="en-US" sz="2400" b="1" dirty="0"/>
              <a:t>&gt;</a:t>
            </a:r>
            <a:r>
              <a:rPr lang="en-US" sz="2400" dirty="0"/>
              <a:t> Unconscious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1600" dirty="0"/>
              <a:t>Dynamic start -</a:t>
            </a:r>
            <a:r>
              <a:rPr lang="en-US" dirty="0"/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Scherbaum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Kieslich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1217329" y="761935"/>
            <a:ext cx="105422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Xiao et al. (2015)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571674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2034360" y="1563301"/>
            <a:ext cx="202376" cy="351082"/>
            <a:chOff x="1234072" y="1784007"/>
            <a:chExt cx="434940" cy="75453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563301"/>
            <a:ext cx="202376" cy="351082"/>
            <a:chOff x="1234072" y="1784007"/>
            <a:chExt cx="434940" cy="75453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1511603" y="2266789"/>
            <a:ext cx="212014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005194" y="2266789"/>
            <a:ext cx="231488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CF011-01C8-7FDE-9376-5123C4C1029D}"/>
              </a:ext>
            </a:extLst>
          </p:cNvPr>
          <p:cNvCxnSpPr>
            <a:cxnSpLocks/>
          </p:cNvCxnSpPr>
          <p:nvPr/>
        </p:nvCxnSpPr>
        <p:spPr>
          <a:xfrm>
            <a:off x="4384025" y="2524417"/>
            <a:ext cx="3130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112E-F692-D5E5-EE79-149A416C0C16}"/>
              </a:ext>
            </a:extLst>
          </p:cNvPr>
          <p:cNvCxnSpPr>
            <a:cxnSpLocks/>
          </p:cNvCxnSpPr>
          <p:nvPr/>
        </p:nvCxnSpPr>
        <p:spPr>
          <a:xfrm>
            <a:off x="4384025" y="3974949"/>
            <a:ext cx="368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6B691B-86B4-F092-24E8-3827BD062972}"/>
              </a:ext>
            </a:extLst>
          </p:cNvPr>
          <p:cNvSpPr txBox="1"/>
          <p:nvPr/>
        </p:nvSpPr>
        <p:spPr>
          <a:xfrm>
            <a:off x="4303849" y="2598003"/>
            <a:ext cx="259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50B5E-575D-7325-19EB-10674EF523E7}"/>
              </a:ext>
            </a:extLst>
          </p:cNvPr>
          <p:cNvSpPr txBox="1"/>
          <p:nvPr/>
        </p:nvSpPr>
        <p:spPr>
          <a:xfrm>
            <a:off x="4303849" y="4105400"/>
            <a:ext cx="3680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AUC</a:t>
            </a:r>
            <a:r>
              <a:rPr lang="en-US" sz="1600" dirty="0"/>
              <a:t> = 0.71</a:t>
            </a:r>
          </a:p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reach</a:t>
            </a:r>
            <a:r>
              <a:rPr lang="en-US" sz="1600" baseline="-25000" dirty="0"/>
              <a:t> area</a:t>
            </a:r>
            <a:r>
              <a:rPr lang="en-US" sz="1600" dirty="0"/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DCD88195-8179-3839-86BA-97D03829400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3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609729"/>
            <a:ext cx="11192593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pPr lvl="1"/>
            <a:r>
              <a:rPr lang="en-US" sz="2400" dirty="0"/>
              <a:t>More complexity		Higher variability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Less valid trials		Lower SNR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Long-lasting reach  vs.  short-lasting unconscious effects</a:t>
            </a:r>
          </a:p>
          <a:p>
            <a:pPr lvl="1"/>
            <a:r>
              <a:rPr lang="en-US" sz="2400" dirty="0"/>
              <a:t>UC effect in 24-94% of movement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876777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975780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994977"/>
            <a:ext cx="202376" cy="351081"/>
            <a:chOff x="1234072" y="1784007"/>
            <a:chExt cx="434940" cy="75453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7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3497693" y="209511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95E05-6405-B5FC-A12A-9EB1787AF365}"/>
              </a:ext>
            </a:extLst>
          </p:cNvPr>
          <p:cNvSpPr txBox="1"/>
          <p:nvPr/>
        </p:nvSpPr>
        <p:spPr>
          <a:xfrm>
            <a:off x="7993988" y="2383813"/>
            <a:ext cx="305589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Obscure the UC effect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F0C4CE-8559-2EF1-54FF-C283F999C37C}"/>
              </a:ext>
            </a:extLst>
          </p:cNvPr>
          <p:cNvSpPr/>
          <p:nvPr/>
        </p:nvSpPr>
        <p:spPr>
          <a:xfrm>
            <a:off x="3497693" y="320688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604651D-FB32-5BD5-A02F-DF26C8459824}"/>
              </a:ext>
            </a:extLst>
          </p:cNvPr>
          <p:cNvSpPr/>
          <p:nvPr/>
        </p:nvSpPr>
        <p:spPr>
          <a:xfrm rot="20540096">
            <a:off x="6915176" y="293798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B407D1-3E1A-0473-F511-523B029CCA47}"/>
              </a:ext>
            </a:extLst>
          </p:cNvPr>
          <p:cNvSpPr/>
          <p:nvPr/>
        </p:nvSpPr>
        <p:spPr>
          <a:xfrm rot="846860">
            <a:off x="6913996" y="2235436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unconscious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Motion tracking sensitivity is comparable to keyboard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lvl="1"/>
            <a:r>
              <a:rPr lang="en-US" sz="2400" dirty="0"/>
              <a:t>Allows 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tracks ongoing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4849F8-8095-873B-385D-AB1043FF24A3}"/>
              </a:ext>
            </a:extLst>
          </p:cNvPr>
          <p:cNvGrpSpPr/>
          <p:nvPr/>
        </p:nvGrpSpPr>
        <p:grpSpPr>
          <a:xfrm>
            <a:off x="8608197" y="2542013"/>
            <a:ext cx="3151357" cy="4144164"/>
            <a:chOff x="8608197" y="2542013"/>
            <a:chExt cx="3151357" cy="41441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4EEE97-DC9A-18D6-4890-88CACCA69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52" t="4823" r="74152" b="54742"/>
            <a:stretch/>
          </p:blipFill>
          <p:spPr>
            <a:xfrm>
              <a:off x="8608197" y="2610652"/>
              <a:ext cx="3151357" cy="40755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8DA2E-7FB2-5965-5448-F3A91DB5C06A}"/>
                </a:ext>
              </a:extLst>
            </p:cNvPr>
            <p:cNvSpPr txBox="1"/>
            <p:nvPr/>
          </p:nvSpPr>
          <p:spPr>
            <a:xfrm>
              <a:off x="9278636" y="2542013"/>
              <a:ext cx="21292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Incorrect answers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7F7DCE-2114-17D3-13D4-2148964D859E}"/>
              </a:ext>
            </a:extLst>
          </p:cNvPr>
          <p:cNvGrpSpPr/>
          <p:nvPr/>
        </p:nvGrpSpPr>
        <p:grpSpPr>
          <a:xfrm>
            <a:off x="5837986" y="1200501"/>
            <a:ext cx="6354014" cy="3909339"/>
            <a:chOff x="6096000" y="488989"/>
            <a:chExt cx="6078959" cy="374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060B0-18F1-A629-FE08-FF233C82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7" t="4824" r="52657" b="51156"/>
            <a:stretch/>
          </p:blipFill>
          <p:spPr>
            <a:xfrm>
              <a:off x="6096000" y="638898"/>
              <a:ext cx="6078959" cy="35902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08B0B-B9D4-99F5-E679-EE4660FC56F6}"/>
                </a:ext>
              </a:extLst>
            </p:cNvPr>
            <p:cNvSpPr txBox="1"/>
            <p:nvPr/>
          </p:nvSpPr>
          <p:spPr>
            <a:xfrm>
              <a:off x="8303834" y="488989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Heading angle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8B1A5-C176-93BF-7834-4E9C23547F66}"/>
              </a:ext>
            </a:extLst>
          </p:cNvPr>
          <p:cNvGrpSpPr/>
          <p:nvPr/>
        </p:nvGrpSpPr>
        <p:grpSpPr>
          <a:xfrm>
            <a:off x="0" y="1559532"/>
            <a:ext cx="5615029" cy="3434454"/>
            <a:chOff x="566960" y="2033888"/>
            <a:chExt cx="5178841" cy="316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6BFA3-3D78-FFCD-7B0B-7C91FD8C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8" t="51651" r="52656" b="4329"/>
            <a:stretch/>
          </p:blipFill>
          <p:spPr>
            <a:xfrm>
              <a:off x="566960" y="2142950"/>
              <a:ext cx="5178841" cy="30585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1E7E57-0E59-3846-BCEF-A1D5C6AF5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9" t="82167" r="41094" b="11751"/>
            <a:stretch/>
          </p:blipFill>
          <p:spPr>
            <a:xfrm>
              <a:off x="1064579" y="4229099"/>
              <a:ext cx="1207186" cy="45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E85009-4C92-D23E-D485-F803956AD899}"/>
                </a:ext>
              </a:extLst>
            </p:cNvPr>
            <p:cNvSpPr txBox="1"/>
            <p:nvPr/>
          </p:nvSpPr>
          <p:spPr>
            <a:xfrm>
              <a:off x="2334990" y="2033888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Trajectory 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1134074"/>
            <a:ext cx="6091592" cy="514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055AA1-423F-2CEA-078F-23F08754E04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98C87-4483-4AFA-2336-896BF0D33A41}"/>
              </a:ext>
            </a:extLst>
          </p:cNvPr>
          <p:cNvSpPr txBox="1"/>
          <p:nvPr/>
        </p:nvSpPr>
        <p:spPr>
          <a:xfrm>
            <a:off x="566961" y="749012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XXXXXXX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52F3-3347-5DC9-084A-4CE75761C26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0B804-7FF2-986E-8E0F-D2E94AF4756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D3136-C02E-CD6A-F354-DBA07D15900D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3064714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EBE7-4A92-6DF6-99C1-255FB579A18E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Feedback &amp; RT Limit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03BE-BCEE-9985-124A-B92A7308E42E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91859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171552" y="3731738"/>
            <a:ext cx="21373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properties</a:t>
            </a:r>
            <a:endParaRPr lang="en-US" sz="20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8923971" y="3731738"/>
            <a:ext cx="207216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Suppression with salient stimuli</a:t>
            </a:r>
            <a:endParaRPr lang="en-US" sz="2000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5351112" y="3731738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5F2E92-E52E-29CB-2A91-48C6E62B4D8A}"/>
              </a:ext>
            </a:extLst>
          </p:cNvPr>
          <p:cNvGrpSpPr/>
          <p:nvPr/>
        </p:nvGrpSpPr>
        <p:grpSpPr>
          <a:xfrm>
            <a:off x="5322021" y="4523156"/>
            <a:ext cx="1571903" cy="2244066"/>
            <a:chOff x="9984381" y="4523156"/>
            <a:chExt cx="1571903" cy="22440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B529DA7-7851-F0AC-B6C4-791E7F78BC03}"/>
                </a:ext>
              </a:extLst>
            </p:cNvPr>
            <p:cNvGrpSpPr/>
            <p:nvPr/>
          </p:nvGrpSpPr>
          <p:grpSpPr>
            <a:xfrm>
              <a:off x="9984381" y="4523156"/>
              <a:ext cx="1571903" cy="2244066"/>
              <a:chOff x="9697631" y="4585194"/>
              <a:chExt cx="1571903" cy="2244066"/>
            </a:xfrm>
          </p:grpSpPr>
          <p:pic>
            <p:nvPicPr>
              <p:cNvPr id="50" name="Picture 2" descr="Funny clown cartoon playing balls on bicycle Vector Image | Clowns funny,  Clown crafts, Clown images">
                <a:extLst>
                  <a:ext uri="{FF2B5EF4-FFF2-40B4-BE49-F238E27FC236}">
                    <a16:creationId xmlns:a16="http://schemas.microsoft.com/office/drawing/2014/main" id="{1D624080-E510-DFAC-3DE3-8A523CC66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241" b="90000" l="3000" r="95143">
                            <a14:foregroundMark x1="42571" y1="57593" x2="34857" y2="34722"/>
                            <a14:foregroundMark x1="34857" y1="34722" x2="36286" y2="22037"/>
                            <a14:foregroundMark x1="15571" y1="25833" x2="10714" y2="30463"/>
                            <a14:foregroundMark x1="10714" y1="26389" x2="19571" y2="37685"/>
                            <a14:foregroundMark x1="27714" y1="28796" x2="20429" y2="34537"/>
                            <a14:foregroundMark x1="5857" y1="25833" x2="3000" y2="25833"/>
                            <a14:foregroundMark x1="21143" y1="51852" x2="33286" y2="69537"/>
                            <a14:foregroundMark x1="33000" y1="74630" x2="30429" y2="59537"/>
                            <a14:foregroundMark x1="35143" y1="68333" x2="27429" y2="49444"/>
                            <a14:foregroundMark x1="42571" y1="46759" x2="68143" y2="52037"/>
                            <a14:foregroundMark x1="74857" y1="32593" x2="86286" y2="39537"/>
                            <a14:foregroundMark x1="84857" y1="41204" x2="92286" y2="43148"/>
                            <a14:foregroundMark x1="76286" y1="19630" x2="95143" y2="11667"/>
                            <a14:foregroundMark x1="57000" y1="15556" x2="41143" y2="3333"/>
                            <a14:foregroundMark x1="27714" y1="76759" x2="23000" y2="79444"/>
                            <a14:foregroundMark x1="33714" y1="75370" x2="46286" y2="75093"/>
                            <a14:foregroundMark x1="48571" y1="81574" x2="48143" y2="86389"/>
                            <a14:foregroundMark x1="22143" y1="80648" x2="21857" y2="81389"/>
                            <a14:foregroundMark x1="24857" y1="87593" x2="28143" y2="90000"/>
                            <a14:foregroundMark x1="35857" y1="42685" x2="28857" y2="29259"/>
                            <a14:foregroundMark x1="17000" y1="36204" x2="35571" y2="38796"/>
                            <a14:foregroundMark x1="37429" y1="29259" x2="34857" y2="40556"/>
                            <a14:foregroundMark x1="24000" y1="42407" x2="17429" y2="38148"/>
                            <a14:foregroundMark x1="17429" y1="35741" x2="10286" y2="37407"/>
                            <a14:foregroundMark x1="37000" y1="32130" x2="38571" y2="37685"/>
                            <a14:foregroundMark x1="29286" y1="60741" x2="51143" y2="59537"/>
                            <a14:foregroundMark x1="50714" y1="60000" x2="55143" y2="60463"/>
                            <a14:foregroundMark x1="42286" y1="46759" x2="66714" y2="51852"/>
                            <a14:foregroundMark x1="61143" y1="47963" x2="53714" y2="52778"/>
                            <a14:foregroundMark x1="58857" y1="51296" x2="64143" y2="54722"/>
                            <a14:foregroundMark x1="62286" y1="49167" x2="65143" y2="49444"/>
                            <a14:foregroundMark x1="61429" y1="48426" x2="67429" y2="50370"/>
                            <a14:foregroundMark x1="51429" y1="51111" x2="41429" y2="47500"/>
                            <a14:foregroundMark x1="47429" y1="48426" x2="39286" y2="45556"/>
                            <a14:foregroundMark x1="42286" y1="44815" x2="22143" y2="44630"/>
                            <a14:foregroundMark x1="22571" y1="76019" x2="28857" y2="73889"/>
                            <a14:foregroundMark x1="45143" y1="86852" x2="27714" y2="89537"/>
                            <a14:foregroundMark x1="38143" y1="89537" x2="44000" y2="87315"/>
                            <a14:foregroundMark x1="29286" y1="85463" x2="28143" y2="78981"/>
                            <a14:foregroundMark x1="31429" y1="77037" x2="22571" y2="88333"/>
                            <a14:foregroundMark x1="51857" y1="62407" x2="56714" y2="60463"/>
                            <a14:foregroundMark x1="57714" y1="59259" x2="57000" y2="60741"/>
                            <a14:foregroundMark x1="42571" y1="45093" x2="42571" y2="45093"/>
                            <a14:foregroundMark x1="36714" y1="42685" x2="44000" y2="47037"/>
                            <a14:foregroundMark x1="42286" y1="46019" x2="39286" y2="41204"/>
                            <a14:foregroundMark x1="37000" y1="41759" x2="43714" y2="45833"/>
                            <a14:foregroundMark x1="41429" y1="45370" x2="45571" y2="44815"/>
                            <a14:foregroundMark x1="62571" y1="48704" x2="64143" y2="47963"/>
                            <a14:foregroundMark x1="65571" y1="51852" x2="68571" y2="51296"/>
                            <a14:foregroundMark x1="66286" y1="49907" x2="69286" y2="50370"/>
                            <a14:foregroundMark x1="67000" y1="50370" x2="67429" y2="49167"/>
                            <a14:foregroundMark x1="69571" y1="49444" x2="54857" y2="48426"/>
                            <a14:foregroundMark x1="65571" y1="49907" x2="61857" y2="46019"/>
                            <a14:foregroundMark x1="37714" y1="38333" x2="40000" y2="28519"/>
                            <a14:foregroundMark x1="40000" y1="34259" x2="36714" y2="42222"/>
                            <a14:foregroundMark x1="23714" y1="41944" x2="21429" y2="48241"/>
                            <a14:foregroundMark x1="23000" y1="42407" x2="21429" y2="58056"/>
                            <a14:foregroundMark x1="18857" y1="56574" x2="21143" y2="42685"/>
                            <a14:foregroundMark x1="18571" y1="42407" x2="17429" y2="56389"/>
                            <a14:foregroundMark x1="16286" y1="56389" x2="15571" y2="44167"/>
                            <a14:foregroundMark x1="20000" y1="41759" x2="15857" y2="56574"/>
                            <a14:foregroundMark x1="14000" y1="55185" x2="13286" y2="47500"/>
                            <a14:foregroundMark x1="14000" y1="48241" x2="19286" y2="53056"/>
                            <a14:foregroundMark x1="24429" y1="45556" x2="33714" y2="52315"/>
                            <a14:foregroundMark x1="32143" y1="47037" x2="30429" y2="45370"/>
                            <a14:foregroundMark x1="35857" y1="44167" x2="25571" y2="44167"/>
                            <a14:foregroundMark x1="35571" y1="42685" x2="45143" y2="46019"/>
                            <a14:foregroundMark x1="48571" y1="49907" x2="37429" y2="42222"/>
                            <a14:foregroundMark x1="35571" y1="42222" x2="51143" y2="51852"/>
                            <a14:foregroundMark x1="44000" y1="49167" x2="39286" y2="4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96"/>
              <a:stretch/>
            </p:blipFill>
            <p:spPr bwMode="auto">
              <a:xfrm>
                <a:off x="9697631" y="4585194"/>
                <a:ext cx="1571903" cy="2238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6" descr="Coca Cola Circle Logo Vector (.AI) Free Download">
                <a:extLst>
                  <a:ext uri="{FF2B5EF4-FFF2-40B4-BE49-F238E27FC236}">
                    <a16:creationId xmlns:a16="http://schemas.microsoft.com/office/drawing/2014/main" id="{37B3DA9D-FE44-8859-DEF0-8E2D5678A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412" y="6376604"/>
                <a:ext cx="454170" cy="452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" descr="Funny clown cartoon playing balls on bicycle Vector Image | Clowns funny,  Clown crafts, Clown images">
              <a:extLst>
                <a:ext uri="{FF2B5EF4-FFF2-40B4-BE49-F238E27FC236}">
                  <a16:creationId xmlns:a16="http://schemas.microsoft.com/office/drawing/2014/main" id="{D4CA9380-CF67-8EA4-17D0-E83DA78912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4444" b="80556" l="26429" r="49571">
                          <a14:foregroundMark x1="26714" y1="78519" x2="26429" y2="77778"/>
                          <a14:foregroundMark x1="48000" y1="77963" x2="48571" y2="79167"/>
                          <a14:foregroundMark x1="49714" y1="79352" x2="49571" y2="78704"/>
                          <a14:foregroundMark x1="29714" y1="74444" x2="37143" y2="74630"/>
                          <a14:foregroundMark x1="29000" y1="74815" x2="37714" y2="75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5" t="74026" r="48554" b="18570"/>
            <a:stretch/>
          </p:blipFill>
          <p:spPr bwMode="auto">
            <a:xfrm>
              <a:off x="10399680" y="6287183"/>
              <a:ext cx="407294" cy="179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BBE0FF-715F-1D32-BB6F-7562C6D76161}"/>
              </a:ext>
            </a:extLst>
          </p:cNvPr>
          <p:cNvGrpSpPr/>
          <p:nvPr/>
        </p:nvGrpSpPr>
        <p:grpSpPr>
          <a:xfrm>
            <a:off x="8528129" y="4491406"/>
            <a:ext cx="3232149" cy="2301379"/>
            <a:chOff x="-4907761" y="1965903"/>
            <a:chExt cx="3232149" cy="23013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844A4A-1D33-CAF0-A6F7-75E24BA82D65}"/>
                </a:ext>
              </a:extLst>
            </p:cNvPr>
            <p:cNvGrpSpPr/>
            <p:nvPr/>
          </p:nvGrpSpPr>
          <p:grpSpPr>
            <a:xfrm>
              <a:off x="-4907761" y="2461905"/>
              <a:ext cx="1275878" cy="1805377"/>
              <a:chOff x="1432503" y="2625722"/>
              <a:chExt cx="2569404" cy="301958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DF3DFC5-54C1-BC91-0523-90D841267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748972-85E7-CE12-7232-D99ED1C4399A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DB66-5857-191C-0988-5E203A0A6CFF}"/>
                </a:ext>
              </a:extLst>
            </p:cNvPr>
            <p:cNvGrpSpPr/>
            <p:nvPr/>
          </p:nvGrpSpPr>
          <p:grpSpPr>
            <a:xfrm>
              <a:off x="-4523458" y="1965903"/>
              <a:ext cx="1783670" cy="920604"/>
              <a:chOff x="1487053" y="2456872"/>
              <a:chExt cx="2290619" cy="118225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0007F6-5C6D-DD94-DD12-661FE4C52CFD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1BF8A2-48C0-99ED-D5EF-0100B038B781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5ABD9F-6770-0B49-E707-0C6A1D5CB523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4A1829-DA4F-820F-345C-4583B4D2829B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E95310-7553-5BAB-19C4-EEE64D673116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AAAEAD-DF9A-B879-6805-E41CD48C1531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33EF17-FD04-7522-25EF-BA07280A1C6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C08CA3-89ED-8A03-DEFB-70424DC7976D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9A07EA-8967-1B00-E1A5-D967C3DCECA9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66F76F-4155-4DDC-E54C-810556D6D53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E4EB1E-BE59-BFE4-F812-6843EDE75C6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7227A4-0E3D-4481-2551-663D3CE7DD4B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BF814A8-94FF-6FE6-47E5-EEA800B87E84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2083151-BFC2-E3B5-9369-08D1AD46DF18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EB589F-A65F-39A4-02F9-DFB1200D1802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06C859-DA8E-23D3-80CB-5F9FE72E639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EFBF4A7-B118-E578-B981-39C692A76268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10D2E93-6AEA-2559-6970-83ABBCB229F0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5E1BAB0-881D-6B5A-A054-62443AAF4335}"/>
                </a:ext>
              </a:extLst>
            </p:cNvPr>
            <p:cNvSpPr/>
            <p:nvPr/>
          </p:nvSpPr>
          <p:spPr>
            <a:xfrm>
              <a:off x="-3987784" y="2557280"/>
              <a:ext cx="1783670" cy="92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7" name="Picture 6" descr="Coca Cola Circle Logo Vector (.AI) Free Download">
              <a:extLst>
                <a:ext uri="{FF2B5EF4-FFF2-40B4-BE49-F238E27FC236}">
                  <a16:creationId xmlns:a16="http://schemas.microsoft.com/office/drawing/2014/main" id="{6145C096-8ED0-9877-5CAC-36EFEFAC6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029" y="2606697"/>
              <a:ext cx="795898" cy="79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D90149-5782-A255-92CD-83CAFEE55D09}"/>
                </a:ext>
              </a:extLst>
            </p:cNvPr>
            <p:cNvGrpSpPr/>
            <p:nvPr/>
          </p:nvGrpSpPr>
          <p:grpSpPr>
            <a:xfrm>
              <a:off x="-3459282" y="3219450"/>
              <a:ext cx="1783670" cy="920604"/>
              <a:chOff x="1487053" y="2456872"/>
              <a:chExt cx="2290619" cy="1182255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A7510C6-A962-BDB2-403E-64785E2E7838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430CB59-19F0-D982-ACD5-7732AC61777C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1E69FE-FBBB-ED7D-2D0E-73981ABB8DAF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49E6D71-C84A-DD29-0A8C-064C5F799A4D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5B9934-1F33-6AFB-8668-52CE003A67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12FF5D-9FA4-C993-9347-E6EF1E325325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AB87691-0FA8-9D88-C7DF-59833EC89149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3BC70E9-F701-F889-218B-C63DACD3C95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8B6792-BE54-B3D9-9DAC-B3BF2D3D33EF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5BF9CF9-AD2A-DC11-8D0E-66684B1807EE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1CDA44C-405A-FBC9-BC39-505BB06E964A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3E49D1D-C80D-D37E-ECAD-07FC16DE0BA8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502B462-83BE-95DD-9B41-8DBABBC3BFC5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4B57ECE-0BE0-6A90-D568-CD16F8776D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CC1FFB-E416-2CAC-43B1-AE9942E97660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03E0D6-FC28-221E-BB29-29E7514683C8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26B3B78-905D-21D8-2B91-DA95EC02A69F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895ED7D-4B24-3517-DA73-34F97CD3DBF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RADIO / PHONE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99C3F0-66BB-0899-E56C-30B2DA9100BE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8415BF-DDB6-59C8-A91A-8A538FE7BE02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DFD8F9-2CF9-0EA7-6902-B246CB85D404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D31AE5-CE4D-D15D-19D0-047E5710410A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EF653-C615-B62F-2163-20C19A307D7F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27A1E7-7D53-DAFB-0C13-E12655B748B2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C0094C-C991-F24A-C83B-01A86867ABA7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50AA3AA-66E7-B1CE-0509-A2C67A1A1F7A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2EBFF4D-E7EE-0670-BA58-B7826AB867BE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B3936B-CF2F-BF5E-B905-E67733CD87A2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844CFB-C260-4AC0-4365-F0C567A7B09C}"/>
              </a:ext>
            </a:extLst>
          </p:cNvPr>
          <p:cNvGrpSpPr/>
          <p:nvPr/>
        </p:nvGrpSpPr>
        <p:grpSpPr>
          <a:xfrm flipH="1">
            <a:off x="-2766" y="4116927"/>
            <a:ext cx="7253360" cy="2741073"/>
            <a:chOff x="6549385" y="4553253"/>
            <a:chExt cx="6098765" cy="2304747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 flipH="1">
              <a:off x="8541731" y="4970978"/>
              <a:ext cx="1047082" cy="772735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2" y="5141582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 flipH="1">
              <a:off x="10598432" y="4553253"/>
              <a:ext cx="2049718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 flipH="1">
              <a:off x="6549385" y="4553253"/>
              <a:ext cx="1873410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 flipH="1">
              <a:off x="9627255" y="4970978"/>
              <a:ext cx="1047082" cy="772735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3" name="Picture 10" descr="Pin on Amazing Animals and Birds">
              <a:extLst>
                <a:ext uri="{FF2B5EF4-FFF2-40B4-BE49-F238E27FC236}">
                  <a16:creationId xmlns:a16="http://schemas.microsoft.com/office/drawing/2014/main" id="{FD418D27-7105-403A-87A5-EF0AADF0B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8467" y="5141583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64DD5D5E-661E-4596-AC97-43E09EE1D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771147" y="5095193"/>
              <a:ext cx="557540" cy="55754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1999" y="622248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4560</TotalTime>
  <Words>2899</Words>
  <Application>Microsoft Office PowerPoint</Application>
  <PresentationFormat>Widescreen</PresentationFormat>
  <Paragraphs>692</Paragraphs>
  <Slides>39</Slides>
  <Notes>29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238</cp:revision>
  <dcterms:created xsi:type="dcterms:W3CDTF">2022-09-13T05:06:56Z</dcterms:created>
  <dcterms:modified xsi:type="dcterms:W3CDTF">2022-09-19T14:35:54Z</dcterms:modified>
</cp:coreProperties>
</file>